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68" r:id="rId6"/>
    <p:sldId id="263" r:id="rId7"/>
    <p:sldId id="264" r:id="rId8"/>
    <p:sldId id="258" r:id="rId9"/>
    <p:sldId id="265" r:id="rId10"/>
    <p:sldId id="257" r:id="rId11"/>
    <p:sldId id="262" r:id="rId12"/>
    <p:sldId id="260" r:id="rId13"/>
    <p:sldId id="261" r:id="rId14"/>
    <p:sldId id="267" r:id="rId15"/>
    <p:sldId id="259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08" y="3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58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24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43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810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357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18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22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64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74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96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186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679D1-AB5A-4FDF-9D01-2F1F1AD1F1BA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BCEE2-3099-4DFA-AB89-783720122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9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27.jpg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024" y="177800"/>
            <a:ext cx="9089136" cy="6680200"/>
          </a:xfrm>
          <a:prstGeom prst="rect">
            <a:avLst/>
          </a:prstGeom>
        </p:spPr>
      </p:pic>
      <p:pic>
        <p:nvPicPr>
          <p:cNvPr id="2" name="shelkovaia_kistoch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2399" y="299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5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6" y="409432"/>
            <a:ext cx="4135704" cy="61756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9" y="648269"/>
            <a:ext cx="4139821" cy="62097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23910" y="3867288"/>
            <a:ext cx="32163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Он - цветочный принц-поэт </a:t>
            </a:r>
            <a:br>
              <a:rPr lang="ru-RU" sz="2400" dirty="0"/>
            </a:br>
            <a:r>
              <a:rPr lang="ru-RU" sz="2400" dirty="0"/>
              <a:t>В шляпу желтую одет. </a:t>
            </a:r>
            <a:br>
              <a:rPr lang="ru-RU" sz="2400" dirty="0"/>
            </a:br>
            <a:r>
              <a:rPr lang="ru-RU" sz="2400" dirty="0"/>
              <a:t>Про весну сонет на бис </a:t>
            </a:r>
            <a:br>
              <a:rPr lang="ru-RU" sz="2400" dirty="0"/>
            </a:br>
            <a:r>
              <a:rPr lang="ru-RU" sz="2400" dirty="0"/>
              <a:t>Прочитает нам …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" name="chajjkovskijj-vals-cveto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2471" y="6539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29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289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49382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преданию, молодой юноша Нарцисс жестоко отверг любовь нимфы. Нимфа от неразделенной любви иссохла и превратилась в эхо, перед смертью она прокляла Нарцисса: "Пусть не ответит Нарциссу взаимностью тот, кого он полюбит". Однажды в жаркий полдень молодой юноша наклонился над ручьем, чтобы испить воды. В искрящейся воде он увидел свое отражение, он потерял покой и сон и стал каждый день приходить к ручью, чтобы увидеть подобную красоту. Он окунал руки в воду и пытался обнять того, кого он увидел в отражении, но все было тщетно. Нарцисс перестал спать, есть и пить, он таял на глазах, пока совсем не исчез.. бесследно, а на том месте, где его видели в последний раз вырос прекрасный белый цветок.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216" y="0"/>
            <a:ext cx="6175784" cy="64691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0451" y="-65597"/>
            <a:ext cx="2954457" cy="65347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216" y="0"/>
            <a:ext cx="5589249" cy="6882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908" y="146761"/>
            <a:ext cx="4135704" cy="617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5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oremontu.ru/media/ck/blogs/images/13365557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3810" y="142852"/>
            <a:ext cx="1089819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42852"/>
            <a:ext cx="3757610" cy="9286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колокольчики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5143513"/>
            <a:ext cx="8229600" cy="9826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Эх, звоночки, синий 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цвет,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С </a:t>
            </a:r>
            <a:r>
              <a:rPr lang="ru-RU" dirty="0">
                <a:solidFill>
                  <a:schemeClr val="bg1"/>
                </a:solidFill>
                <a:latin typeface="Comic Sans MS" pitchFamily="66" charset="0"/>
              </a:rPr>
              <a:t>язычком, а звону нет.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5072" y="363660"/>
            <a:ext cx="4606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+mj-lt"/>
              </a:rPr>
              <a:t>Встаем по « 3, 2, 4,»</a:t>
            </a:r>
            <a:endParaRPr lang="ru-RU" sz="4000" b="1" dirty="0">
              <a:latin typeface="+mj-lt"/>
            </a:endParaRPr>
          </a:p>
        </p:txBody>
      </p:sp>
      <p:pic>
        <p:nvPicPr>
          <p:cNvPr id="6" name="Колокольчики звонили дили - DetkiT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0515" y="6071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54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http://s54.radikal.ru/i145/1102/31/7739e8dd69d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8562" y="-14285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2328850" cy="5111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роза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063" y="4383627"/>
            <a:ext cx="5953124" cy="185738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/>
              <a:t> </a:t>
            </a:r>
            <a:r>
              <a:rPr lang="ru-RU" sz="12300" dirty="0"/>
              <a:t>Хоть не зверь я и не птица, </a:t>
            </a:r>
          </a:p>
          <a:p>
            <a:pPr>
              <a:lnSpc>
                <a:spcPct val="120000"/>
              </a:lnSpc>
              <a:buNone/>
            </a:pPr>
            <a:r>
              <a:rPr lang="ru-RU" sz="12300" dirty="0"/>
              <a:t>Но сумею защититься! </a:t>
            </a:r>
          </a:p>
          <a:p>
            <a:pPr>
              <a:lnSpc>
                <a:spcPct val="120000"/>
              </a:lnSpc>
              <a:buNone/>
            </a:pPr>
            <a:r>
              <a:rPr lang="ru-RU" sz="12300" dirty="0"/>
              <a:t>Растопырю коготки - </a:t>
            </a:r>
          </a:p>
          <a:p>
            <a:pPr>
              <a:lnSpc>
                <a:spcPct val="120000"/>
              </a:lnSpc>
              <a:buNone/>
            </a:pPr>
            <a:r>
              <a:rPr lang="ru-RU" sz="12300" dirty="0"/>
              <a:t>Только тронь мои цветки! </a:t>
            </a:r>
            <a:r>
              <a:rPr lang="ru-RU" sz="12300" dirty="0" smtClean="0"/>
              <a:t/>
            </a:r>
            <a:br>
              <a:rPr lang="ru-RU" sz="12300" dirty="0" smtClean="0"/>
            </a:br>
            <a:endParaRPr lang="ru-RU" sz="12300" dirty="0"/>
          </a:p>
        </p:txBody>
      </p:sp>
      <p:pic>
        <p:nvPicPr>
          <p:cNvPr id="4" name="valentina-boyko-pesnya-rozy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6400" y="19751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27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79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799"/>
            <a:ext cx="6908800" cy="6908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853" y="1907931"/>
            <a:ext cx="4598378" cy="4598378"/>
          </a:xfrm>
          <a:prstGeom prst="rect">
            <a:avLst/>
          </a:prstGeom>
        </p:spPr>
      </p:pic>
      <p:pic>
        <p:nvPicPr>
          <p:cNvPr id="2" name="deti-online.com_-_pchelka-zhu-zhu-z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99200" y="5190067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50088" y="781877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Игра «Собери букет»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2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3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tat18.privet.ru/lr/0a17b4d1a77f7eeccc5baa75bfd9cf4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3882" y="395964"/>
            <a:ext cx="8440201" cy="633015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1654" y="188890"/>
            <a:ext cx="2961852" cy="22845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Солнце жжёт мою макушку,</a:t>
            </a:r>
          </a:p>
          <a:p>
            <a:pPr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Хочет сделать погремушку.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" name="цветочные песенки - Мы ЦВЕТОЧ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47968" y="1898864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3" y="3191607"/>
            <a:ext cx="5301762" cy="353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4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0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85746" y="329956"/>
            <a:ext cx="3865685" cy="7339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Собери картинку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5" y="228600"/>
            <a:ext cx="2821232" cy="2655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869" y="228600"/>
            <a:ext cx="3733800" cy="3733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366" y="2558559"/>
            <a:ext cx="2502897" cy="37374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505" y="3393830"/>
            <a:ext cx="2839495" cy="30670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5562" y="1063870"/>
            <a:ext cx="2717716" cy="468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7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024" y="177800"/>
            <a:ext cx="9089136" cy="6680200"/>
          </a:xfrm>
          <a:prstGeom prst="rect">
            <a:avLst/>
          </a:prstGeom>
        </p:spPr>
      </p:pic>
      <p:pic>
        <p:nvPicPr>
          <p:cNvPr id="2" name="shelkovaia_kistoch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2399" y="299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2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7277" b="17092"/>
          <a:stretch/>
        </p:blipFill>
        <p:spPr>
          <a:xfrm>
            <a:off x="344199" y="124691"/>
            <a:ext cx="11529147" cy="655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48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73" y="219941"/>
            <a:ext cx="8338836" cy="61254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27"/>
          <a:stretch/>
        </p:blipFill>
        <p:spPr>
          <a:xfrm>
            <a:off x="9588027" y="219941"/>
            <a:ext cx="1809750" cy="23292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193" y="3075709"/>
            <a:ext cx="23368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90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4" y="234314"/>
            <a:ext cx="11934825" cy="647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5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72" y="0"/>
            <a:ext cx="11443855" cy="662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50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31936" y="146304"/>
            <a:ext cx="34015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21 июня отмечается самый красивый праздник - Международный день цветов.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Этот день – является самым продолжительным днем в году. В июньский летний месяц происходит преображение планеты, когда она покрывается разноцветным ковром из самых разнообразных цветов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789"/>
            <a:ext cx="8088338" cy="44579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985"/>
            <a:ext cx="11348892" cy="55388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984"/>
            <a:ext cx="11298211" cy="5538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19" y="353289"/>
            <a:ext cx="11715748" cy="574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01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5177" y="1808075"/>
            <a:ext cx="34930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Играющие передают цветы под музыку</a:t>
            </a:r>
            <a:r>
              <a:rPr lang="ru-RU" dirty="0" smtClean="0"/>
              <a:t>. С </a:t>
            </a:r>
            <a:r>
              <a:rPr lang="ru-RU" dirty="0"/>
              <a:t>остановкой музыки ведущий говорит: </a:t>
            </a:r>
          </a:p>
          <a:p>
            <a:r>
              <a:rPr lang="ru-RU" dirty="0"/>
              <a:t>1) У кого в руках цветок-как зайчик пусть поскачет тот</a:t>
            </a:r>
          </a:p>
          <a:p>
            <a:r>
              <a:rPr lang="ru-RU" dirty="0"/>
              <a:t>2)У кого в руках цветок-топать, хлопать будет тот</a:t>
            </a:r>
          </a:p>
          <a:p>
            <a:r>
              <a:rPr lang="ru-RU" dirty="0"/>
              <a:t>3)У кого в руках цветок-помяукает как кот</a:t>
            </a:r>
          </a:p>
          <a:p>
            <a:r>
              <a:rPr lang="ru-RU" dirty="0"/>
              <a:t>4)У кого в руках цветок-тот ходит так</a:t>
            </a:r>
            <a:r>
              <a:rPr lang="ru-RU" dirty="0" smtClean="0"/>
              <a:t>, как </a:t>
            </a:r>
            <a:r>
              <a:rPr lang="ru-RU" dirty="0"/>
              <a:t>петушок</a:t>
            </a:r>
          </a:p>
          <a:p>
            <a:r>
              <a:rPr lang="ru-RU" dirty="0"/>
              <a:t>5)У кого в руках цветок-в паре пусть танцует тот</a:t>
            </a:r>
          </a:p>
          <a:p>
            <a:r>
              <a:rPr lang="ru-RU" dirty="0"/>
              <a:t>6)У кого в руках цветок-приседать пусть будет тот</a:t>
            </a:r>
          </a:p>
          <a:p>
            <a:r>
              <a:rPr lang="ru-RU" dirty="0"/>
              <a:t>7)У кого в руках цветок-попляши еще разок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60486" cy="6609389"/>
          </a:xfrm>
          <a:prstGeom prst="rect">
            <a:avLst/>
          </a:prstGeom>
        </p:spPr>
      </p:pic>
      <p:pic>
        <p:nvPicPr>
          <p:cNvPr id="4" name="deti-online.com_-_pchelka-zhu-zhu-z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06990" y="5430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7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0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p3dot.ru/images/art/5/b/f/b/b_5bfbc39fccf0c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207" y="1615440"/>
            <a:ext cx="4974319" cy="454152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1" y="420074"/>
            <a:ext cx="5120640" cy="11953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Стоит в саду кудряшка - белая рубашка,</a:t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Сердечко золотое. Что это такое?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532" y="1615440"/>
            <a:ext cx="6031435" cy="451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6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91609" cy="8673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Собери ромашку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321" y="365125"/>
            <a:ext cx="6898679" cy="6492875"/>
          </a:xfrm>
        </p:spPr>
      </p:pic>
      <p:pic>
        <p:nvPicPr>
          <p:cNvPr id="7" name="Romashka-romashka_cvetok_polevoj_-_Eh_lyubit_-_ne_lyubit_-_K_serdcu_prizhmyot_Plyunet_poceluet_K_chyort_(SkySound.cc) - копия - копи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27199" y="2243665"/>
            <a:ext cx="2294467" cy="229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3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214</Words>
  <Application>Microsoft Office PowerPoint</Application>
  <PresentationFormat>Широкоэкранный</PresentationFormat>
  <Paragraphs>26</Paragraphs>
  <Slides>17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Собери ромашку</vt:lpstr>
      <vt:lpstr>Презентация PowerPoint</vt:lpstr>
      <vt:lpstr>Презентация PowerPoint</vt:lpstr>
      <vt:lpstr>колокольчики</vt:lpstr>
      <vt:lpstr>роза</vt:lpstr>
      <vt:lpstr>Презентация PowerPoint</vt:lpstr>
      <vt:lpstr>Презентация PowerPoint</vt:lpstr>
      <vt:lpstr>Собери картинку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7</cp:lastModifiedBy>
  <cp:revision>28</cp:revision>
  <dcterms:created xsi:type="dcterms:W3CDTF">2025-06-18T16:57:54Z</dcterms:created>
  <dcterms:modified xsi:type="dcterms:W3CDTF">2026-02-03T05:29:17Z</dcterms:modified>
</cp:coreProperties>
</file>